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12" r:id="rId6"/>
    <p:sldId id="313" r:id="rId7"/>
    <p:sldId id="314" r:id="rId8"/>
    <p:sldId id="315" r:id="rId9"/>
    <p:sldId id="262" r:id="rId10"/>
    <p:sldId id="316" r:id="rId11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73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2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89772-E43A-E96D-197E-842A252FC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A9C228-2DCB-8180-287B-5519EE079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P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1EEF8-2BEB-9352-7FB8-3891F138E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17939-1128-D1F6-DD71-1D984A6EB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12599-08F0-BA9D-BC79-64A631EF3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5594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FB539-38C0-605B-BAD0-9E24B5DA4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C0ED37-37DD-E65A-A772-E5D448F60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BCFEA-18E9-4FFC-DAE9-F0E47BA51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7AEB3-A713-BBA4-1166-CD9B8D3FD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6F450-A9FA-DB9D-4E1B-BBE48FFAC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5775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32BA15-3B67-5AF5-17B4-27F14ACAA9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B168CC-4322-85F5-BD86-6E3E74EA6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6D362-184E-CB2E-9BB0-50A4939ED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C99EC-0D32-F387-CD80-04221D21B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55506-1E54-ACBC-722A-42EFF143F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8738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055E6-9B6F-B8FA-7039-97AB1A891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922B7-8772-155B-137B-7A9508EC8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96265-273B-BA9F-0513-07EA464DE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7B647-13BA-1342-0EE9-A3FC21C45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DFA12-0D6C-5D96-AD82-6E517946C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8951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D7E20-F772-62FA-EDA2-E09F4DD88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699B3-B877-4695-F93D-3110B8483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0EE77-DF23-E515-7F52-3F4931A53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A0497-FE7E-4523-4075-C50D03BB6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DB224-2AE1-167D-A490-1154216D6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1832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A471B-3E4B-963A-1F93-F15D3DBC1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354F-FEB6-11D1-31D9-3918AAF678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123EC-6770-4A38-480A-668119F2E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425D0-2B9B-6771-8960-B5E9EFFBA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8D9ED-86E3-57BF-4DEB-BA9FBF086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3D910E-0974-1137-F244-2E5FC19A7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6969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1F3FB-5303-2976-03DF-C1E98C118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DF6F5-EAD4-5CA9-D721-ACA73E063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F44940-9AA1-893E-49F9-AD9A57E67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871CD0-6D03-AA0A-BD5C-DDE6233C8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725609-30C6-3D6C-E0BE-8D4A5DBA6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24D1B2-ED10-B3E6-114E-04184A1DB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5FBE4-5B88-8055-8D8F-13941522B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B0BD83-21D7-209B-A861-BC68C108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10414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8780-2533-8074-E7FD-492C8371C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14FEC4-20F4-C9F3-23B3-B7F98668B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F2D65-22DD-CE72-26AB-1B85B0C12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FB8F94-CE42-ABF4-D914-4AEC60F4A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2755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9223F3-D5DD-E3E7-8FEE-79952369B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E68FC2-8AF6-CCA4-20AE-9C355FBBF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F16E45-6AAE-7E1C-E507-66DF74AE5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1959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2DA2F-5E37-2243-3C9C-284FB7033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62B5F-B6AB-AA25-CADF-6FE6F8021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5AE584-28EC-8E1E-5636-76F35B61F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9A405-8B5F-8BC2-BF9B-09985AB1A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4DE4B-BF22-CF86-026A-87DFE094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67B31F-D259-E79E-1268-EFF6F4A38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5122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16C53-34EB-B07A-9C79-DB19C38E8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181AC9-BDB6-8FDD-4D9F-61ED68566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7EB0D-DC7D-4D74-8E86-9D80430BE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6535F-A5BA-2EE1-6992-57AB1D2C1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3C05A3-E5EE-7075-6962-A8F958983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BA3F03-1162-18C7-F016-4A28B68D8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01646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F0B514-3C2A-6036-1462-787F6A19A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P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B15C52-F9AF-F0B1-39EF-E1C6B320E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201C3-5643-2EB6-5E0D-72DBFC44B4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17DB2-92EB-4C43-BBA8-1734DB158C45}" type="datetimeFigureOut">
              <a:rPr lang="es-PE" smtClean="0"/>
              <a:t>19/08/2024</a:t>
            </a:fld>
            <a:endParaRPr 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C9EBE-4809-F877-4F2B-0E1BFA2B0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81201-AF42-9E81-CFF9-E3AA4994F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2954-BD55-43DC-AA8D-AE083E239142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5461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lane flying in the sky&#10;&#10;Description automatically generated">
            <a:extLst>
              <a:ext uri="{FF2B5EF4-FFF2-40B4-BE49-F238E27FC236}">
                <a16:creationId xmlns:a16="http://schemas.microsoft.com/office/drawing/2014/main" id="{EA181FFC-F8EF-AE62-8424-01B526612F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16" b="34243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8BF1786-0EBF-0AD8-2787-F3960A9722A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954" y="251892"/>
            <a:ext cx="1504950" cy="146723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9EBA53D-2357-F3FE-7D7B-F17F3FD655BA}"/>
              </a:ext>
            </a:extLst>
          </p:cNvPr>
          <p:cNvSpPr txBox="1"/>
          <p:nvPr/>
        </p:nvSpPr>
        <p:spPr>
          <a:xfrm>
            <a:off x="5759865" y="2564268"/>
            <a:ext cx="5362564" cy="3570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24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/>
            <a:endParaRPr lang="en-US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/>
            <a:endParaRPr lang="en-US" sz="2000" b="1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s-E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Trigésimo Segundo Taller/Reunión del Grupo de Implantación SAM (SAM/IG/32) </a:t>
            </a:r>
          </a:p>
          <a:p>
            <a:r>
              <a:rPr lang="es-E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(Virtual, del 18 al 20 de setiembre de 2024) </a:t>
            </a:r>
          </a:p>
          <a:p>
            <a:endParaRPr lang="es-ES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s-ES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s-E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TITULO</a:t>
            </a:r>
          </a:p>
          <a:p>
            <a:endParaRPr lang="es-ES" sz="32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s-E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Presentado por: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988233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295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5330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7122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290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3984" y="1479873"/>
            <a:ext cx="3511629" cy="414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US" sz="3600" dirty="0"/>
          </a:p>
          <a:p>
            <a:endParaRPr lang="es-US" sz="3600" dirty="0"/>
          </a:p>
          <a:p>
            <a:r>
              <a:rPr lang="es-US" sz="3600" dirty="0"/>
              <a:t>¿Preguntas?</a:t>
            </a:r>
          </a:p>
          <a:p>
            <a:r>
              <a:rPr lang="es-US" sz="3600" dirty="0"/>
              <a:t>¿Comentarios?</a:t>
            </a:r>
          </a:p>
          <a:p>
            <a:endParaRPr lang="es-US" sz="3600" dirty="0"/>
          </a:p>
          <a:p>
            <a:endParaRPr lang="es-US" sz="3600" dirty="0"/>
          </a:p>
          <a:p>
            <a:pPr marL="0" indent="0">
              <a:buNone/>
            </a:pPr>
            <a:r>
              <a:rPr lang="es-US" sz="3600" dirty="0"/>
              <a:t>Gracias</a:t>
            </a:r>
          </a:p>
        </p:txBody>
      </p:sp>
      <p:pic>
        <p:nvPicPr>
          <p:cNvPr id="2" name="Picture 1" descr="A hands shaking with a city and a cityscape&#10;&#10;Description automatically generated">
            <a:extLst>
              <a:ext uri="{FF2B5EF4-FFF2-40B4-BE49-F238E27FC236}">
                <a16:creationId xmlns:a16="http://schemas.microsoft.com/office/drawing/2014/main" id="{7E8A26CA-185C-794A-BE82-34E092B873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882" y="1853075"/>
            <a:ext cx="4606540" cy="339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87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1668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29206b5-797c-4699-964d-0f9b2eb5180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63E6AB0863394FA57BCC61B08D763C" ma:contentTypeVersion="17" ma:contentTypeDescription="Create a new document." ma:contentTypeScope="" ma:versionID="6be5dd36255ed880be164ad428a0c9d9">
  <xsd:schema xmlns:xsd="http://www.w3.org/2001/XMLSchema" xmlns:xs="http://www.w3.org/2001/XMLSchema" xmlns:p="http://schemas.microsoft.com/office/2006/metadata/properties" xmlns:ns2="729206b5-797c-4699-964d-0f9b2eb5180f" xmlns:ns3="35ebd4be-72c9-40c1-8170-9f81afe962be" targetNamespace="http://schemas.microsoft.com/office/2006/metadata/properties" ma:root="true" ma:fieldsID="e16e53c4c2b49869fd748a870ffa11d7" ns2:_="" ns3:_="">
    <xsd:import namespace="729206b5-797c-4699-964d-0f9b2eb5180f"/>
    <xsd:import namespace="35ebd4be-72c9-40c1-8170-9f81afe962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206b5-797c-4699-964d-0f9b2eb518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0b8e8857-c4c4-424d-b5e5-272a7ed728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bd4be-72c9-40c1-8170-9f81afe962b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27D331-517C-493C-A54D-DEB6DD1920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083FF-7DCB-47F2-A40E-A9896FCCA2F5}">
  <ds:schemaRefs>
    <ds:schemaRef ds:uri="http://schemas.microsoft.com/office/2006/metadata/properties"/>
    <ds:schemaRef ds:uri="http://schemas.microsoft.com/office/infopath/2007/PartnerControls"/>
    <ds:schemaRef ds:uri="729206b5-797c-4699-964d-0f9b2eb5180f"/>
  </ds:schemaRefs>
</ds:datastoreItem>
</file>

<file path=customXml/itemProps3.xml><?xml version="1.0" encoding="utf-8"?>
<ds:datastoreItem xmlns:ds="http://schemas.openxmlformats.org/officeDocument/2006/customXml" ds:itemID="{D471FDE9-44BE-43A9-9720-865ADC5ADC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206b5-797c-4699-964d-0f9b2eb5180f"/>
    <ds:schemaRef ds:uri="35ebd4be-72c9-40c1-8170-9f81afe962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40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Fernando Hermoza Hubner</dc:creator>
  <cp:lastModifiedBy>Hermoza, Fernando</cp:lastModifiedBy>
  <cp:revision>29</cp:revision>
  <dcterms:created xsi:type="dcterms:W3CDTF">2023-09-05T22:21:20Z</dcterms:created>
  <dcterms:modified xsi:type="dcterms:W3CDTF">2024-08-19T18:25:25Z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0x0101008663E6AB0863394FA57BCC61B08D763C</vt:lpwstr>
  </property>
  <property fmtid="{D5CDD505-2E9C-101B-9397-08002B2CF9AE}" pid="3" name="MediaServiceImageTags">
    <vt:lpwstr/>
  </property>
</Properties>
</file>